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49494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9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276295"/>
            <a:ext cx="8314645" cy="1832460"/>
          </a:xfrm>
        </p:spPr>
        <p:txBody>
          <a:bodyPr>
            <a:normAutofit fontScale="90000"/>
          </a:bodyPr>
          <a:lstStyle/>
          <a:p>
            <a:r>
              <a:rPr lang="en-US" dirty="0"/>
              <a:t>SABADO 19 DE AGOSTO</a:t>
            </a:r>
            <a:br>
              <a:rPr lang="en-US" dirty="0"/>
            </a:br>
            <a:r>
              <a:rPr lang="en-US" dirty="0"/>
              <a:t>TORNEO HOYO 19</a:t>
            </a:r>
            <a:br>
              <a:rPr lang="en-US" dirty="0"/>
            </a:br>
            <a:r>
              <a:rPr lang="en-US" dirty="0"/>
              <a:t>PAREJAS GREENSOME- DOBLE PAR/HANDICAP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414166"/>
            <a:ext cx="8551481" cy="121859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PREMIO A LAS DOS PRIMERAS PAREJAS CLASIFICADAS Y BOLA MAS CERCANA EN PARES 3</a:t>
            </a:r>
          </a:p>
          <a:p>
            <a:r>
              <a:rPr lang="en-US" dirty="0"/>
              <a:t>Aperitivo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recorrido</a:t>
            </a:r>
            <a:endParaRPr lang="en-US" dirty="0"/>
          </a:p>
          <a:p>
            <a:r>
              <a:rPr lang="en-US" dirty="0"/>
              <a:t>En la </a:t>
            </a:r>
            <a:r>
              <a:rPr lang="en-US" dirty="0" err="1"/>
              <a:t>entrega</a:t>
            </a:r>
            <a:r>
              <a:rPr lang="en-US" dirty="0"/>
              <a:t> de </a:t>
            </a:r>
            <a:r>
              <a:rPr lang="en-US" dirty="0" err="1"/>
              <a:t>premios</a:t>
            </a:r>
            <a:r>
              <a:rPr lang="en-US" dirty="0"/>
              <a:t>: </a:t>
            </a:r>
            <a:r>
              <a:rPr lang="en-US" dirty="0" err="1"/>
              <a:t>Cóctel</a:t>
            </a:r>
            <a:r>
              <a:rPr lang="en-US" dirty="0"/>
              <a:t>/</a:t>
            </a:r>
            <a:r>
              <a:rPr lang="en-US" dirty="0" err="1"/>
              <a:t>merienda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805A944D-D650-ABE3-0396-248272C6BD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690" y="30891"/>
            <a:ext cx="1520955" cy="1524003"/>
          </a:xfrm>
          <a:prstGeom prst="rect">
            <a:avLst/>
          </a:prstGeom>
        </p:spPr>
      </p:pic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F5F123A-CC7F-CECB-E7C0-04650E3CB6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05" y="1749245"/>
            <a:ext cx="3664919" cy="22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88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SABADO 19 DE AGOSTO TORNEO HOYO 19 PAREJAS GREENSOME- DOBLE PAR/HANDICAP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Golf Ria de Vigo</cp:lastModifiedBy>
  <cp:revision>18</cp:revision>
  <dcterms:created xsi:type="dcterms:W3CDTF">2013-08-21T19:17:07Z</dcterms:created>
  <dcterms:modified xsi:type="dcterms:W3CDTF">2023-08-14T10:03:01Z</dcterms:modified>
</cp:coreProperties>
</file>